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2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8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4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0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9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3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6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3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412BF-3DC3-48AC-8E7F-6D4CA37D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034" y="4376568"/>
            <a:ext cx="8973425" cy="68199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Microsoft Power Bi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5D0A424-9D3F-44A2-9A7F-84F1FDE26780}"/>
              </a:ext>
            </a:extLst>
          </p:cNvPr>
          <p:cNvSpPr txBox="1">
            <a:spLocks/>
          </p:cNvSpPr>
          <p:nvPr/>
        </p:nvSpPr>
        <p:spPr>
          <a:xfrm>
            <a:off x="1496033" y="1433430"/>
            <a:ext cx="8973425" cy="9588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The lecture 14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5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4A52-2611-4BD5-B2FB-E9B9CA0D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931177"/>
            <a:ext cx="10131425" cy="53239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8FB64-3439-483A-866D-3B5F1AD4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5578"/>
            <a:ext cx="10131425" cy="779633"/>
          </a:xfrm>
        </p:spPr>
        <p:txBody>
          <a:bodyPr>
            <a:normAutofit/>
          </a:bodyPr>
          <a:lstStyle/>
          <a:p>
            <a:r>
              <a:rPr lang="en-US" dirty="0"/>
              <a:t>Drag fields from the “Fields” area onto the existing field area. If you drop them somewhere else on the canvas, they would plot individually as a unit parameter and will not contribute to the group plotting.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2FD14-B511-4401-B7B6-F0714DD3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89" y="2534425"/>
            <a:ext cx="7036783" cy="42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C7CA-4588-4BE5-A18D-1110B393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55677"/>
            <a:ext cx="10131425" cy="60400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2C604D-DB09-4A88-9557-04AC1C37E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715" y="1979889"/>
            <a:ext cx="7140569" cy="44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3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AF933-A271-427C-BC88-79F3883A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64313"/>
            <a:ext cx="10131425" cy="60376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8C587A-B713-4430-ADAF-BBD5C983E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315" y="1979888"/>
            <a:ext cx="7261370" cy="45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703C-B276-4911-8941-C69B9C60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60" y="797201"/>
            <a:ext cx="10131425" cy="6457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992EE9-1683-4FAC-B1D3-86FCBEC44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94" y="2088945"/>
            <a:ext cx="7046612" cy="44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13B270-D19E-4464-A563-BF682A8C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751" y="1799597"/>
            <a:ext cx="7798426" cy="4876852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0BAF017-04B0-40AB-B56D-B714B21DAE0B}"/>
              </a:ext>
            </a:extLst>
          </p:cNvPr>
          <p:cNvSpPr txBox="1">
            <a:spLocks/>
          </p:cNvSpPr>
          <p:nvPr/>
        </p:nvSpPr>
        <p:spPr>
          <a:xfrm>
            <a:off x="1609287" y="830510"/>
            <a:ext cx="8973425" cy="7228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FFC000"/>
                </a:solidFill>
              </a:rPr>
              <a:t>Power Bi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D1EC-7033-43B3-94BA-547CAD43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6953"/>
            <a:ext cx="10131425" cy="7046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Dashboards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E0B719-D2CC-40C3-90CD-3864B18E3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442" y="1904388"/>
            <a:ext cx="9637116" cy="47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F12C7-3715-4194-AC31-304351A1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6" y="777381"/>
            <a:ext cx="10131425" cy="7494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BCE12-0A42-4AB8-A956-F36ED69E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79" y="1846402"/>
            <a:ext cx="7105242" cy="50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6B034-32B6-4E1F-84B8-9A6BFFA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56" y="844493"/>
            <a:ext cx="10131425" cy="6179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work area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3FF0D6-23D5-457B-812A-099A7570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21" y="1959527"/>
            <a:ext cx="10974897" cy="6179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will come across a dialog box with variety of options with different file types to load. Select the file type of your choice and proceed with “Connect”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3A6B5-1A1C-43CA-976C-8D37A085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29" y="2577517"/>
            <a:ext cx="6060058" cy="428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A9D5C-B5C5-41C5-9CB1-43A570B0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90" y="872455"/>
            <a:ext cx="10131425" cy="5704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relations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6EA13C-FAF1-419A-B949-271D55072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697" y="2038612"/>
            <a:ext cx="5636606" cy="46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CE528-6459-4540-9AC0-953B2406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897622"/>
            <a:ext cx="10131425" cy="5872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data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F00EA9-4711-4E7B-94AE-4372EC0E2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87" y="1814368"/>
            <a:ext cx="9771235" cy="49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3F1EB-B751-4B98-BE1A-2F20EB80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6" y="813732"/>
            <a:ext cx="10131425" cy="5620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visualization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DAF5CD7-D9AF-4755-8C3B-A8356ED5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659" y="1831144"/>
            <a:ext cx="9567955" cy="49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BBA23-1D57-4CF0-BF26-0B806E19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45" y="889480"/>
            <a:ext cx="10131425" cy="6624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Power bi features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B1E6E3-795C-4F05-9907-9BEB460F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48" y="2047001"/>
            <a:ext cx="8979303" cy="44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925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60</TotalTime>
  <Words>114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Corbel</vt:lpstr>
      <vt:lpstr>Gill Sans MT</vt:lpstr>
      <vt:lpstr>Wingdings 2</vt:lpstr>
      <vt:lpstr>Дивиденд</vt:lpstr>
      <vt:lpstr>Microsoft Power Bi</vt:lpstr>
      <vt:lpstr>Презентация PowerPoint</vt:lpstr>
      <vt:lpstr>POWER BI Dashboards</vt:lpstr>
      <vt:lpstr>Power bi features</vt:lpstr>
      <vt:lpstr>Power bi work area</vt:lpstr>
      <vt:lpstr>Power bi relations</vt:lpstr>
      <vt:lpstr>Power bi data</vt:lpstr>
      <vt:lpstr>Power bi visualization</vt:lpstr>
      <vt:lpstr>Power bi features</vt:lpstr>
      <vt:lpstr>Power bi features</vt:lpstr>
      <vt:lpstr>Power bi features</vt:lpstr>
      <vt:lpstr>Power bi features</vt:lpstr>
      <vt:lpstr>Power bi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 bi</dc:title>
  <dc:creator>Владислав Карюкин</dc:creator>
  <cp:lastModifiedBy>Карюкин Владислав</cp:lastModifiedBy>
  <cp:revision>7</cp:revision>
  <dcterms:created xsi:type="dcterms:W3CDTF">2019-11-13T03:12:42Z</dcterms:created>
  <dcterms:modified xsi:type="dcterms:W3CDTF">2021-01-14T19:13:54Z</dcterms:modified>
</cp:coreProperties>
</file>